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3" d="100"/>
          <a:sy n="123" d="100"/>
        </p:scale>
        <p:origin x="2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Concentration</c:v>
                </c:pt>
              </c:strCache>
            </c:strRef>
          </c:tx>
          <c:spPr>
            <a:solidFill>
              <a:srgbClr val="B4B2A9"/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B4B2A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5A23-FD44-AE25-3764326A607B}"/>
              </c:ext>
            </c:extLst>
          </c:dPt>
          <c:dPt>
            <c:idx val="1"/>
            <c:invertIfNegative val="0"/>
            <c:bubble3D val="0"/>
            <c:spPr>
              <a:solidFill>
                <a:srgbClr val="1D9E7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5A23-FD44-AE25-3764326A607B}"/>
              </c:ext>
            </c:extLst>
          </c:dPt>
          <c:dLbls>
            <c:numFmt formatCode="#,##0\ &quot;µg/ml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 i="0" u="none" strike="noStrike">
                    <a:solidFill>
                      <a:srgbClr val="1A1A18"/>
                    </a:solidFill>
                    <a:latin typeface="Calibri"/>
                  </a:defRPr>
                </a:pPr>
                <a:endParaRPr lang="en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Kojic acid</c:v>
                </c:pt>
                <c:pt idx="1">
                  <c:v>BioSnow Complex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860</c:v>
                </c:pt>
                <c:pt idx="1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23-FD44-AE25-3764326A607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1A1A18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50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solidFill>
          <a:srgbClr val="FFFFFF"/>
        </a:solidFill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1427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Headline uses the 4.3x figure from ZFExp034 only, where kojic acid was run on the same plates. Unresolved: replicate 19 was excluded for incomplete lysis; the summary table in the same workbook includes it and gives 1.5x. Confirm before external release.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B4F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4x the melanin-reducing power of kojic acid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2412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6A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BioSnow Complex, in vivo zebrafish melanin assay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91640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Concentration required for the same melanin reduction</a:t>
            </a:r>
            <a:endParaRPr lang="en-US" sz="13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457200" y="2057400"/>
          <a:ext cx="7132320" cy="283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3"/>
          <p:cNvSpPr/>
          <p:nvPr/>
        </p:nvSpPr>
        <p:spPr>
          <a:xfrm>
            <a:off x="7955280" y="1691640"/>
            <a:ext cx="3657600" cy="3200400"/>
          </a:xfrm>
          <a:prstGeom prst="roundRect">
            <a:avLst>
              <a:gd name="adj" fmla="val 3429"/>
            </a:avLst>
          </a:prstGeom>
          <a:solidFill>
            <a:srgbClr val="E8F4F0"/>
          </a:solidFill>
          <a:ln w="12700">
            <a:solidFill>
              <a:srgbClr val="E8F4F0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7" name="Text 4"/>
          <p:cNvSpPr txBox="1"/>
          <p:nvPr/>
        </p:nvSpPr>
        <p:spPr>
          <a:xfrm>
            <a:off x="8183880" y="1920240"/>
            <a:ext cx="3200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0B4F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860</a:t>
            </a:r>
            <a:endParaRPr lang="en-US" sz="6000" dirty="0"/>
          </a:p>
        </p:txBody>
      </p:sp>
      <p:sp>
        <p:nvSpPr>
          <p:cNvPr id="8" name="Text 5"/>
          <p:cNvSpPr txBox="1"/>
          <p:nvPr/>
        </p:nvSpPr>
        <p:spPr>
          <a:xfrm>
            <a:off x="8183880" y="27889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4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Kojic Acid Equivalents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8183880" y="30632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6A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200 µg/ml of BioSnow Complex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8183880" y="352044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1A1A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Matching what 200 µg/ml of BioSnow Complex does to melanin takes roughly 860 µg/ml of kojic acid. The same endpoint is reached at a fraction of the weight.</a:t>
            </a:r>
            <a:endParaRPr lang="en-US" sz="125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56235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6B6A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Zebrafish larval melanin assay. BioSnow Complex (internal reference RD25026MIX-1) at 200 µg/ml, n=2, melanin normalised to 0.25% DMSO vehicle control. Kojic acid equivalent derived by linear interpolation between 500 and 2,500 µg/ml kojic acid tested in the same experiment. In vivo model data. Not a claim of clinical efficacy in human skin.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</Words>
  <Application>Microsoft Macintosh PowerPoint</Application>
  <PresentationFormat>Widescreen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Or Segal</cp:lastModifiedBy>
  <cp:revision>2</cp:revision>
  <dcterms:created xsi:type="dcterms:W3CDTF">2026-09-15T14:16:51Z</dcterms:created>
  <dcterms:modified xsi:type="dcterms:W3CDTF">2026-09-15T14:20:53Z</dcterms:modified>
</cp:coreProperties>
</file>